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98" r:id="rId4"/>
    <p:sldId id="257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8F118C-5455-41B8-A9F6-C19EA5959A66}" v="16" dt="2023-02-22T05:01:30.8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89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120" y="2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to, Takaharu/伊藤 隆晴" userId="08febb35-2d90-4776-83e0-02623ad8472a" providerId="ADAL" clId="{FC8F118C-5455-41B8-A9F6-C19EA5959A66}"/>
    <pc:docChg chg="undo custSel modSld sldOrd">
      <pc:chgData name="Ito, Takaharu/伊藤 隆晴" userId="08febb35-2d90-4776-83e0-02623ad8472a" providerId="ADAL" clId="{FC8F118C-5455-41B8-A9F6-C19EA5959A66}" dt="2023-02-22T05:01:30.824" v="632"/>
      <pc:docMkLst>
        <pc:docMk/>
      </pc:docMkLst>
      <pc:sldChg chg="addSp delSp modSp mod delAnim modAnim">
        <pc:chgData name="Ito, Takaharu/伊藤 隆晴" userId="08febb35-2d90-4776-83e0-02623ad8472a" providerId="ADAL" clId="{FC8F118C-5455-41B8-A9F6-C19EA5959A66}" dt="2023-02-22T05:01:30.824" v="632"/>
        <pc:sldMkLst>
          <pc:docMk/>
          <pc:sldMk cId="759660785" sldId="256"/>
        </pc:sldMkLst>
        <pc:picChg chg="add mod">
          <ac:chgData name="Ito, Takaharu/伊藤 隆晴" userId="08febb35-2d90-4776-83e0-02623ad8472a" providerId="ADAL" clId="{FC8F118C-5455-41B8-A9F6-C19EA5959A66}" dt="2023-02-22T05:01:30.824" v="632"/>
          <ac:picMkLst>
            <pc:docMk/>
            <pc:sldMk cId="759660785" sldId="256"/>
            <ac:picMk id="2" creationId="{F1D83FA4-69C0-4783-8C1A-A15B0B415A82}"/>
          </ac:picMkLst>
        </pc:picChg>
        <pc:picChg chg="del">
          <ac:chgData name="Ito, Takaharu/伊藤 隆晴" userId="08febb35-2d90-4776-83e0-02623ad8472a" providerId="ADAL" clId="{FC8F118C-5455-41B8-A9F6-C19EA5959A66}" dt="2023-02-22T05:01:05.117" v="631" actId="478"/>
          <ac:picMkLst>
            <pc:docMk/>
            <pc:sldMk cId="759660785" sldId="256"/>
            <ac:picMk id="4" creationId="{AF4BE42C-04FA-47C5-A59F-4BE4A77ED192}"/>
          </ac:picMkLst>
        </pc:picChg>
      </pc:sldChg>
      <pc:sldChg chg="addSp modSp mod">
        <pc:chgData name="Ito, Takaharu/伊藤 隆晴" userId="08febb35-2d90-4776-83e0-02623ad8472a" providerId="ADAL" clId="{FC8F118C-5455-41B8-A9F6-C19EA5959A66}" dt="2023-02-21T07:04:07.513" v="80" actId="1076"/>
        <pc:sldMkLst>
          <pc:docMk/>
          <pc:sldMk cId="2228136894" sldId="257"/>
        </pc:sldMkLst>
        <pc:spChg chg="add mod">
          <ac:chgData name="Ito, Takaharu/伊藤 隆晴" userId="08febb35-2d90-4776-83e0-02623ad8472a" providerId="ADAL" clId="{FC8F118C-5455-41B8-A9F6-C19EA5959A66}" dt="2023-02-21T07:04:07.513" v="80" actId="1076"/>
          <ac:spMkLst>
            <pc:docMk/>
            <pc:sldMk cId="2228136894" sldId="257"/>
            <ac:spMk id="7" creationId="{B80F33FB-F872-4535-8F41-9C6589DB0E83}"/>
          </ac:spMkLst>
        </pc:spChg>
      </pc:sldChg>
      <pc:sldChg chg="addSp delSp modSp mod ord">
        <pc:chgData name="Ito, Takaharu/伊藤 隆晴" userId="08febb35-2d90-4776-83e0-02623ad8472a" providerId="ADAL" clId="{FC8F118C-5455-41B8-A9F6-C19EA5959A66}" dt="2023-02-22T04:50:29.369" v="630" actId="20577"/>
        <pc:sldMkLst>
          <pc:docMk/>
          <pc:sldMk cId="1746789290" sldId="298"/>
        </pc:sldMkLst>
        <pc:spChg chg="mod">
          <ac:chgData name="Ito, Takaharu/伊藤 隆晴" userId="08febb35-2d90-4776-83e0-02623ad8472a" providerId="ADAL" clId="{FC8F118C-5455-41B8-A9F6-C19EA5959A66}" dt="2023-02-22T04:48:13.634" v="531" actId="20577"/>
          <ac:spMkLst>
            <pc:docMk/>
            <pc:sldMk cId="1746789290" sldId="298"/>
            <ac:spMk id="2" creationId="{1DB60655-1474-42D0-BCB3-3AF9E7AED487}"/>
          </ac:spMkLst>
        </pc:spChg>
        <pc:spChg chg="add del mod">
          <ac:chgData name="Ito, Takaharu/伊藤 隆晴" userId="08febb35-2d90-4776-83e0-02623ad8472a" providerId="ADAL" clId="{FC8F118C-5455-41B8-A9F6-C19EA5959A66}" dt="2023-02-21T06:55:24.102" v="4" actId="478"/>
          <ac:spMkLst>
            <pc:docMk/>
            <pc:sldMk cId="1746789290" sldId="298"/>
            <ac:spMk id="3" creationId="{2062A7B2-7947-47AE-B55B-44141EB8AD14}"/>
          </ac:spMkLst>
        </pc:spChg>
        <pc:spChg chg="add del mod">
          <ac:chgData name="Ito, Takaharu/伊藤 隆晴" userId="08febb35-2d90-4776-83e0-02623ad8472a" providerId="ADAL" clId="{FC8F118C-5455-41B8-A9F6-C19EA5959A66}" dt="2023-02-22T04:36:12.694" v="90" actId="478"/>
          <ac:spMkLst>
            <pc:docMk/>
            <pc:sldMk cId="1746789290" sldId="298"/>
            <ac:spMk id="9" creationId="{121C8E9B-D1D6-41A4-A8E9-EF093A2E257B}"/>
          </ac:spMkLst>
        </pc:spChg>
        <pc:spChg chg="mod">
          <ac:chgData name="Ito, Takaharu/伊藤 隆晴" userId="08febb35-2d90-4776-83e0-02623ad8472a" providerId="ADAL" clId="{FC8F118C-5455-41B8-A9F6-C19EA5959A66}" dt="2023-02-22T04:39:09.900" v="219" actId="113"/>
          <ac:spMkLst>
            <pc:docMk/>
            <pc:sldMk cId="1746789290" sldId="298"/>
            <ac:spMk id="10" creationId="{A685CB38-1C78-43B7-B3E9-C3EC21B96758}"/>
          </ac:spMkLst>
        </pc:spChg>
        <pc:spChg chg="mod">
          <ac:chgData name="Ito, Takaharu/伊藤 隆晴" userId="08febb35-2d90-4776-83e0-02623ad8472a" providerId="ADAL" clId="{FC8F118C-5455-41B8-A9F6-C19EA5959A66}" dt="2023-02-22T04:50:29.369" v="630" actId="20577"/>
          <ac:spMkLst>
            <pc:docMk/>
            <pc:sldMk cId="1746789290" sldId="298"/>
            <ac:spMk id="15" creationId="{4F96AF24-058E-4D3D-99E0-5B5C60990526}"/>
          </ac:spMkLst>
        </pc:spChg>
        <pc:spChg chg="mod">
          <ac:chgData name="Ito, Takaharu/伊藤 隆晴" userId="08febb35-2d90-4776-83e0-02623ad8472a" providerId="ADAL" clId="{FC8F118C-5455-41B8-A9F6-C19EA5959A66}" dt="2023-02-22T04:49:34.159" v="599" actId="20577"/>
          <ac:spMkLst>
            <pc:docMk/>
            <pc:sldMk cId="1746789290" sldId="298"/>
            <ac:spMk id="22" creationId="{F4BB6CB6-7A7D-463D-9DC6-4E4C74C5FDAA}"/>
          </ac:spMkLst>
        </pc:spChg>
        <pc:spChg chg="add mod">
          <ac:chgData name="Ito, Takaharu/伊藤 隆晴" userId="08febb35-2d90-4776-83e0-02623ad8472a" providerId="ADAL" clId="{FC8F118C-5455-41B8-A9F6-C19EA5959A66}" dt="2023-02-22T04:40:20.195" v="282" actId="255"/>
          <ac:spMkLst>
            <pc:docMk/>
            <pc:sldMk cId="1746789290" sldId="298"/>
            <ac:spMk id="23" creationId="{1E0FF2C6-0F41-493F-B916-7E7611C1DCA0}"/>
          </ac:spMkLst>
        </pc:spChg>
        <pc:spChg chg="del">
          <ac:chgData name="Ito, Takaharu/伊藤 隆晴" userId="08febb35-2d90-4776-83e0-02623ad8472a" providerId="ADAL" clId="{FC8F118C-5455-41B8-A9F6-C19EA5959A66}" dt="2023-02-21T06:54:48.789" v="1" actId="478"/>
          <ac:spMkLst>
            <pc:docMk/>
            <pc:sldMk cId="1746789290" sldId="298"/>
            <ac:spMk id="23" creationId="{466EDDEF-7D61-4CC5-B0A9-07683DD0D384}"/>
          </ac:spMkLst>
        </pc:spChg>
        <pc:spChg chg="add mod">
          <ac:chgData name="Ito, Takaharu/伊藤 隆晴" userId="08febb35-2d90-4776-83e0-02623ad8472a" providerId="ADAL" clId="{FC8F118C-5455-41B8-A9F6-C19EA5959A66}" dt="2023-02-22T04:48:32.057" v="534" actId="1076"/>
          <ac:spMkLst>
            <pc:docMk/>
            <pc:sldMk cId="1746789290" sldId="298"/>
            <ac:spMk id="25" creationId="{398DACEA-CCEF-42ED-B710-16C29C0B2127}"/>
          </ac:spMkLst>
        </pc:spChg>
        <pc:spChg chg="add mod">
          <ac:chgData name="Ito, Takaharu/伊藤 隆晴" userId="08febb35-2d90-4776-83e0-02623ad8472a" providerId="ADAL" clId="{FC8F118C-5455-41B8-A9F6-C19EA5959A66}" dt="2023-02-22T04:40:20.195" v="282" actId="255"/>
          <ac:spMkLst>
            <pc:docMk/>
            <pc:sldMk cId="1746789290" sldId="298"/>
            <ac:spMk id="26" creationId="{DBED74C9-941B-422B-930B-834819F8FB45}"/>
          </ac:spMkLst>
        </pc:spChg>
        <pc:spChg chg="mod">
          <ac:chgData name="Ito, Takaharu/伊藤 隆晴" userId="08febb35-2d90-4776-83e0-02623ad8472a" providerId="ADAL" clId="{FC8F118C-5455-41B8-A9F6-C19EA5959A66}" dt="2023-02-22T04:44:48.619" v="300" actId="14100"/>
          <ac:spMkLst>
            <pc:docMk/>
            <pc:sldMk cId="1746789290" sldId="298"/>
            <ac:spMk id="28" creationId="{9EFF7A8B-788E-44D2-BA73-F4266943859D}"/>
          </ac:spMkLst>
        </pc:spChg>
        <pc:spChg chg="mod">
          <ac:chgData name="Ito, Takaharu/伊藤 隆晴" userId="08febb35-2d90-4776-83e0-02623ad8472a" providerId="ADAL" clId="{FC8F118C-5455-41B8-A9F6-C19EA5959A66}" dt="2023-02-22T04:44:48.619" v="300" actId="14100"/>
          <ac:spMkLst>
            <pc:docMk/>
            <pc:sldMk cId="1746789290" sldId="298"/>
            <ac:spMk id="29" creationId="{D616214F-BD1C-4873-B360-CA39C12BBA5C}"/>
          </ac:spMkLst>
        </pc:spChg>
        <pc:spChg chg="mod">
          <ac:chgData name="Ito, Takaharu/伊藤 隆晴" userId="08febb35-2d90-4776-83e0-02623ad8472a" providerId="ADAL" clId="{FC8F118C-5455-41B8-A9F6-C19EA5959A66}" dt="2023-02-22T04:44:48.619" v="300" actId="14100"/>
          <ac:spMkLst>
            <pc:docMk/>
            <pc:sldMk cId="1746789290" sldId="298"/>
            <ac:spMk id="30" creationId="{BE780C3D-E977-41DF-A97B-26BE727B236E}"/>
          </ac:spMkLst>
        </pc:spChg>
        <pc:spChg chg="add mod">
          <ac:chgData name="Ito, Takaharu/伊藤 隆晴" userId="08febb35-2d90-4776-83e0-02623ad8472a" providerId="ADAL" clId="{FC8F118C-5455-41B8-A9F6-C19EA5959A66}" dt="2023-02-22T04:43:24.076" v="295" actId="20577"/>
          <ac:spMkLst>
            <pc:docMk/>
            <pc:sldMk cId="1746789290" sldId="298"/>
            <ac:spMk id="31" creationId="{103B7BEA-FF4F-42B6-9E52-412F0E07B6BB}"/>
          </ac:spMkLst>
        </pc:spChg>
        <pc:spChg chg="add del mod">
          <ac:chgData name="Ito, Takaharu/伊藤 隆晴" userId="08febb35-2d90-4776-83e0-02623ad8472a" providerId="ADAL" clId="{FC8F118C-5455-41B8-A9F6-C19EA5959A66}" dt="2023-02-21T07:03:24.494" v="56" actId="21"/>
          <ac:spMkLst>
            <pc:docMk/>
            <pc:sldMk cId="1746789290" sldId="298"/>
            <ac:spMk id="31" creationId="{C7DA0081-A40B-4F03-8A09-5D7FDCBC60F3}"/>
          </ac:spMkLst>
        </pc:spChg>
        <pc:spChg chg="add mod">
          <ac:chgData name="Ito, Takaharu/伊藤 隆晴" userId="08febb35-2d90-4776-83e0-02623ad8472a" providerId="ADAL" clId="{FC8F118C-5455-41B8-A9F6-C19EA5959A66}" dt="2023-02-22T04:40:20.195" v="282" actId="255"/>
          <ac:spMkLst>
            <pc:docMk/>
            <pc:sldMk cId="1746789290" sldId="298"/>
            <ac:spMk id="32" creationId="{D128B426-6C68-415C-82C4-E8F01D1E73D7}"/>
          </ac:spMkLst>
        </pc:spChg>
        <pc:spChg chg="add mod">
          <ac:chgData name="Ito, Takaharu/伊藤 隆晴" userId="08febb35-2d90-4776-83e0-02623ad8472a" providerId="ADAL" clId="{FC8F118C-5455-41B8-A9F6-C19EA5959A66}" dt="2023-02-22T04:40:20.195" v="282" actId="255"/>
          <ac:spMkLst>
            <pc:docMk/>
            <pc:sldMk cId="1746789290" sldId="298"/>
            <ac:spMk id="33" creationId="{56033FC4-B9F2-4A59-86DB-1FC5DCEC84F9}"/>
          </ac:spMkLst>
        </pc:spChg>
        <pc:spChg chg="del">
          <ac:chgData name="Ito, Takaharu/伊藤 隆晴" userId="08febb35-2d90-4776-83e0-02623ad8472a" providerId="ADAL" clId="{FC8F118C-5455-41B8-A9F6-C19EA5959A66}" dt="2023-02-21T06:54:46.652" v="0" actId="478"/>
          <ac:spMkLst>
            <pc:docMk/>
            <pc:sldMk cId="1746789290" sldId="298"/>
            <ac:spMk id="33" creationId="{85B9D9E8-88F5-4175-B0F6-2B7A01E72656}"/>
          </ac:spMkLst>
        </pc:spChg>
        <pc:spChg chg="add mod">
          <ac:chgData name="Ito, Takaharu/伊藤 隆晴" userId="08febb35-2d90-4776-83e0-02623ad8472a" providerId="ADAL" clId="{FC8F118C-5455-41B8-A9F6-C19EA5959A66}" dt="2023-02-22T04:40:25.320" v="284" actId="14100"/>
          <ac:spMkLst>
            <pc:docMk/>
            <pc:sldMk cId="1746789290" sldId="298"/>
            <ac:spMk id="34" creationId="{C7C7FD2C-94B1-4122-A64F-1120AAFA3D45}"/>
          </ac:spMkLst>
        </pc:spChg>
        <pc:spChg chg="add mod">
          <ac:chgData name="Ito, Takaharu/伊藤 隆晴" userId="08febb35-2d90-4776-83e0-02623ad8472a" providerId="ADAL" clId="{FC8F118C-5455-41B8-A9F6-C19EA5959A66}" dt="2023-02-22T04:47:56.923" v="510" actId="20577"/>
          <ac:spMkLst>
            <pc:docMk/>
            <pc:sldMk cId="1746789290" sldId="298"/>
            <ac:spMk id="35" creationId="{258A2656-EEA9-4AF5-B336-A5C36BEAC460}"/>
          </ac:spMkLst>
        </pc:spChg>
        <pc:spChg chg="add mod">
          <ac:chgData name="Ito, Takaharu/伊藤 隆晴" userId="08febb35-2d90-4776-83e0-02623ad8472a" providerId="ADAL" clId="{FC8F118C-5455-41B8-A9F6-C19EA5959A66}" dt="2023-02-22T04:47:53.826" v="509" actId="20577"/>
          <ac:spMkLst>
            <pc:docMk/>
            <pc:sldMk cId="1746789290" sldId="298"/>
            <ac:spMk id="36" creationId="{B1D32572-B073-4E7B-B247-E9DF5708EA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F1792C-5778-4CB3-8B28-185A9AD8A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D031689-68CD-4B94-B975-745C56807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F75924-5FC7-4D0B-A26B-C57181DF9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FE49-A281-4538-9779-1C1A218C907C}" type="datetimeFigureOut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DB9BCC-B81D-46D8-A032-CEB8C785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F93A82-32D8-4B3D-9286-BF0201B1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887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F58399-E401-4D17-974E-FAAE4879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2900899-FD6C-4047-8714-3F660FE05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7B2C22-86C7-4317-9947-364E58483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FE49-A281-4538-9779-1C1A218C907C}" type="datetimeFigureOut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C40858-3FD6-4359-9E68-C6090D066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A16C1F-EBC3-4D59-B4F2-C89B274E6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791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E535ACC-8A95-4B2C-8E12-964687C393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640068C-5419-4025-9EEF-DE9119B0C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54749E-C80E-4778-995E-610132774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FE49-A281-4538-9779-1C1A218C907C}" type="datetimeFigureOut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2FCC35-AF4D-497B-BAF3-EA8CBED98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B9E516-A912-4963-8D9E-4CBD04C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5377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4BA8875-57C4-4D45-B209-42779558889D}" type="datetime1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F77E701-98EB-43FB-8A67-29E2655A674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2842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C4F9DC64-39D7-43F4-8036-0940A1DCB52B}"/>
              </a:ext>
            </a:extLst>
          </p:cNvPr>
          <p:cNvSpPr/>
          <p:nvPr userDrawn="1"/>
        </p:nvSpPr>
        <p:spPr>
          <a:xfrm>
            <a:off x="0" y="-2160"/>
            <a:ext cx="12190680" cy="9007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7D95-02AD-41CF-8635-BB62B79DFAAD}" type="datetime1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fld id="{8F77E701-98EB-43FB-8A67-29E2655A674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34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0C954-1904-42A2-A5C6-DBFB44EAB8E3}" type="datetime1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701-98EB-43FB-8A67-29E2655A6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5036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041DD-568D-434A-AE20-48DBEFA07355}" type="datetime1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701-98EB-43FB-8A67-29E2655A6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6953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899F4-00F6-4162-A7D8-7BE5E9164CAB}" type="datetime1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701-98EB-43FB-8A67-29E2655A6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6201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E447-8B84-4940-80AF-16F6C431E87C}" type="datetime1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701-98EB-43FB-8A67-29E2655A6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33569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0DC0-5159-4E42-B9AC-2BC664EDF8CB}" type="datetime1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701-98EB-43FB-8A67-29E2655A6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429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942A6-BF56-4C71-A32F-EF777EB740D7}" type="datetime1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701-98EB-43FB-8A67-29E2655A6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9427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A66A70-E1B2-4E84-BC86-EBF7734E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710B12-EEBC-4C16-9160-7235D350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E04EDB-E9DA-476C-9616-37DF90DB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FE49-A281-4538-9779-1C1A218C907C}" type="datetimeFigureOut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985C47-7E3B-4B24-8F73-4412327DB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7C7EB0-2F65-449A-A7A9-F0FD17E2C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1506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F45D-ECBC-4D86-A0CF-A2279BDD5E87}" type="datetime1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701-98EB-43FB-8A67-29E2655A6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380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0817B-1178-472E-AAE8-43B5893A6F62}" type="datetime1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701-98EB-43FB-8A67-29E2655A6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7527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8528-CD56-4F54-8901-CBC1AE671D7B}" type="datetime1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701-98EB-43FB-8A67-29E2655A6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723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1FB931-B576-47AB-9E44-E075A3188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19BB110-0784-4A9B-80F5-2E4E845CB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C0F00A8-A0C9-45C0-82A6-15F7DA4C0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FE49-A281-4538-9779-1C1A218C907C}" type="datetimeFigureOut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AF6C12-CFDE-4187-BEF2-0B775EA40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C5AACD-37CD-4DE1-A028-A09A08B9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934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8F9D61-EA8A-4D3A-927C-70FD2F99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149790-68FB-4132-8070-750B1D170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1E6304D-C543-43EC-830F-9933457B5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FC941B2-B051-4FAD-866D-348E19B87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FE49-A281-4538-9779-1C1A218C907C}" type="datetimeFigureOut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15413C-15FF-4D1C-9CCE-9F5094F67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DC1120-D7B0-4013-B70E-A1BE9621D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307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4B3BBC-1AF3-497C-8DCD-0D0E97A1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8E6ABA-2098-45CC-83D8-F4EF5B470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ADAEA50-5949-4C13-A73C-B6910270F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8DD0EFE-2F8C-4B77-AEDE-CE87327964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32CF13C-2B04-4809-850A-4C6BF65B8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351A7E9-E7F4-45FF-82F6-99EF61444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FE49-A281-4538-9779-1C1A218C907C}" type="datetimeFigureOut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BB47254-62D6-42E0-ABF1-3A5A2ECA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AC210B6-1610-436E-93FF-73FC3A62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9772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1793C8-F773-4EE0-A167-6E525B4C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75DB803-1684-450F-A9B9-6389E83FA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FE49-A281-4538-9779-1C1A218C907C}" type="datetimeFigureOut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E278B14-F682-4685-9FED-A33EBCD6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B59B61B-99CB-4ACB-9121-E6EEFDF4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733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CA141AE-DC9F-4379-AA15-D565555BD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FE49-A281-4538-9779-1C1A218C907C}" type="datetimeFigureOut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91846BA-7FE0-4E53-8865-DDC668B75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E4FCD2-2558-43C8-8E01-AB07795D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9215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2F32C6-F904-41AF-94D0-8DEAB545E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9C41AFE-2E1C-4FAE-8E32-3E46002DE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C3DBAD7-EAC3-4F2C-BB01-382A2D552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C490C83-3847-4DE6-B17D-CF1351997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FE49-A281-4538-9779-1C1A218C907C}" type="datetimeFigureOut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79E41BA-A230-4035-AAA4-49FEAD05D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A59F065-EE11-4329-A454-D457BC49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2400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67A615-8478-4548-A3A6-3A3F858DA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EE05D54-168F-4B0E-9C2F-DE776BD098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95B2F6C-AE38-4913-B287-45D06D37B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8B584E4-CA28-4BC2-BCCC-BE6A45D03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FE49-A281-4538-9779-1C1A218C907C}" type="datetimeFigureOut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EBD888-1998-4D40-9F24-C35C47A84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FF0B3E8-688C-4D79-A030-CD0638D98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49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8B2C87C-80BA-4D71-91E5-5CA9FC258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60EF9A8-A39C-4355-B735-C25D9A912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C43B002-333D-4BCE-91E4-07B89884D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6FE49-A281-4538-9779-1C1A218C907C}" type="datetimeFigureOut">
              <a:rPr kumimoji="1" lang="ja-JP" altLang="en-US" smtClean="0"/>
              <a:t>2023/2/22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951489-B9CA-4F48-8BCD-046A64BF2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F2BFE2-92C1-4DA7-804A-9DC91E377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998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00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82890"/>
            <a:ext cx="10515600" cy="4894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5B0BC491-25D9-4DD3-8629-F29B5B9B56C8}" type="datetime1">
              <a:rPr lang="ja-JP" altLang="en-US" smtClean="0"/>
              <a:t>2023/2/22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F77E701-98EB-43FB-8A67-29E2655A674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56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teams.microsoft.com/l/channel/19%3aAqCKgZ3Trl9AGkBLB2_6gFd9RKDNnrCW6a9eqpL-WO81%40thread.tacv2/%25E4%25B8%2580%25E8%2588%25AC?groupId=95aa5320-648a-4ced-8f0c-c623a4814a54&amp;tenantId=d1c1335e-f582-42a9-b6fe-5e1a16eb9bc8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IZ（AI検査システム） - Home および他 9 ページ - 職場 - Microsoft_ Edge 2023-02-21 15-19-56">
            <a:hlinkClick r:id="" action="ppaction://media"/>
            <a:extLst>
              <a:ext uri="{FF2B5EF4-FFF2-40B4-BE49-F238E27FC236}">
                <a16:creationId xmlns:a16="http://schemas.microsoft.com/office/drawing/2014/main" id="{F1D83FA4-69C0-4783-8C1A-A15B0B415A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6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BE780C3D-E977-41DF-A97B-26BE727B236E}"/>
              </a:ext>
            </a:extLst>
          </p:cNvPr>
          <p:cNvSpPr/>
          <p:nvPr/>
        </p:nvSpPr>
        <p:spPr>
          <a:xfrm>
            <a:off x="5815460" y="1217204"/>
            <a:ext cx="6204502" cy="4392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616214F-BD1C-4873-B360-CA39C12BBA5C}"/>
              </a:ext>
            </a:extLst>
          </p:cNvPr>
          <p:cNvSpPr/>
          <p:nvPr/>
        </p:nvSpPr>
        <p:spPr>
          <a:xfrm>
            <a:off x="2997609" y="1217204"/>
            <a:ext cx="2723463" cy="4392000"/>
          </a:xfrm>
          <a:custGeom>
            <a:avLst/>
            <a:gdLst>
              <a:gd name="connsiteX0" fmla="*/ 0 w 2723463"/>
              <a:gd name="connsiteY0" fmla="*/ 0 h 4392000"/>
              <a:gd name="connsiteX1" fmla="*/ 490223 w 2723463"/>
              <a:gd name="connsiteY1" fmla="*/ 0 h 4392000"/>
              <a:gd name="connsiteX2" fmla="*/ 1007681 w 2723463"/>
              <a:gd name="connsiteY2" fmla="*/ 0 h 4392000"/>
              <a:gd name="connsiteX3" fmla="*/ 1606843 w 2723463"/>
              <a:gd name="connsiteY3" fmla="*/ 0 h 4392000"/>
              <a:gd name="connsiteX4" fmla="*/ 2151536 w 2723463"/>
              <a:gd name="connsiteY4" fmla="*/ 0 h 4392000"/>
              <a:gd name="connsiteX5" fmla="*/ 2723463 w 2723463"/>
              <a:gd name="connsiteY5" fmla="*/ 0 h 4392000"/>
              <a:gd name="connsiteX6" fmla="*/ 2723463 w 2723463"/>
              <a:gd name="connsiteY6" fmla="*/ 505080 h 4392000"/>
              <a:gd name="connsiteX7" fmla="*/ 2723463 w 2723463"/>
              <a:gd name="connsiteY7" fmla="*/ 966240 h 4392000"/>
              <a:gd name="connsiteX8" fmla="*/ 2723463 w 2723463"/>
              <a:gd name="connsiteY8" fmla="*/ 1559160 h 4392000"/>
              <a:gd name="connsiteX9" fmla="*/ 2723463 w 2723463"/>
              <a:gd name="connsiteY9" fmla="*/ 2020320 h 4392000"/>
              <a:gd name="connsiteX10" fmla="*/ 2723463 w 2723463"/>
              <a:gd name="connsiteY10" fmla="*/ 2437560 h 4392000"/>
              <a:gd name="connsiteX11" fmla="*/ 2723463 w 2723463"/>
              <a:gd name="connsiteY11" fmla="*/ 2898720 h 4392000"/>
              <a:gd name="connsiteX12" fmla="*/ 2723463 w 2723463"/>
              <a:gd name="connsiteY12" fmla="*/ 3403800 h 4392000"/>
              <a:gd name="connsiteX13" fmla="*/ 2723463 w 2723463"/>
              <a:gd name="connsiteY13" fmla="*/ 4392000 h 4392000"/>
              <a:gd name="connsiteX14" fmla="*/ 2233240 w 2723463"/>
              <a:gd name="connsiteY14" fmla="*/ 4392000 h 4392000"/>
              <a:gd name="connsiteX15" fmla="*/ 1743016 w 2723463"/>
              <a:gd name="connsiteY15" fmla="*/ 4392000 h 4392000"/>
              <a:gd name="connsiteX16" fmla="*/ 1198324 w 2723463"/>
              <a:gd name="connsiteY16" fmla="*/ 4392000 h 4392000"/>
              <a:gd name="connsiteX17" fmla="*/ 653631 w 2723463"/>
              <a:gd name="connsiteY17" fmla="*/ 4392000 h 4392000"/>
              <a:gd name="connsiteX18" fmla="*/ 0 w 2723463"/>
              <a:gd name="connsiteY18" fmla="*/ 4392000 h 4392000"/>
              <a:gd name="connsiteX19" fmla="*/ 0 w 2723463"/>
              <a:gd name="connsiteY19" fmla="*/ 3843000 h 4392000"/>
              <a:gd name="connsiteX20" fmla="*/ 0 w 2723463"/>
              <a:gd name="connsiteY20" fmla="*/ 3337920 h 4392000"/>
              <a:gd name="connsiteX21" fmla="*/ 0 w 2723463"/>
              <a:gd name="connsiteY21" fmla="*/ 2788920 h 4392000"/>
              <a:gd name="connsiteX22" fmla="*/ 0 w 2723463"/>
              <a:gd name="connsiteY22" fmla="*/ 2196000 h 4392000"/>
              <a:gd name="connsiteX23" fmla="*/ 0 w 2723463"/>
              <a:gd name="connsiteY23" fmla="*/ 1603080 h 4392000"/>
              <a:gd name="connsiteX24" fmla="*/ 0 w 2723463"/>
              <a:gd name="connsiteY24" fmla="*/ 1010160 h 4392000"/>
              <a:gd name="connsiteX25" fmla="*/ 0 w 2723463"/>
              <a:gd name="connsiteY25" fmla="*/ 0 h 43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23463" h="4392000" fill="none" extrusionOk="0">
                <a:moveTo>
                  <a:pt x="0" y="0"/>
                </a:moveTo>
                <a:cubicBezTo>
                  <a:pt x="190267" y="-1324"/>
                  <a:pt x="385403" y="36228"/>
                  <a:pt x="490223" y="0"/>
                </a:cubicBezTo>
                <a:cubicBezTo>
                  <a:pt x="595043" y="-36228"/>
                  <a:pt x="757899" y="24013"/>
                  <a:pt x="1007681" y="0"/>
                </a:cubicBezTo>
                <a:cubicBezTo>
                  <a:pt x="1257463" y="-24013"/>
                  <a:pt x="1437767" y="6541"/>
                  <a:pt x="1606843" y="0"/>
                </a:cubicBezTo>
                <a:cubicBezTo>
                  <a:pt x="1775919" y="-6541"/>
                  <a:pt x="1974802" y="53146"/>
                  <a:pt x="2151536" y="0"/>
                </a:cubicBezTo>
                <a:cubicBezTo>
                  <a:pt x="2328270" y="-53146"/>
                  <a:pt x="2472658" y="49686"/>
                  <a:pt x="2723463" y="0"/>
                </a:cubicBezTo>
                <a:cubicBezTo>
                  <a:pt x="2774905" y="117619"/>
                  <a:pt x="2709939" y="267264"/>
                  <a:pt x="2723463" y="505080"/>
                </a:cubicBezTo>
                <a:cubicBezTo>
                  <a:pt x="2736987" y="742896"/>
                  <a:pt x="2689159" y="740476"/>
                  <a:pt x="2723463" y="966240"/>
                </a:cubicBezTo>
                <a:cubicBezTo>
                  <a:pt x="2757767" y="1192004"/>
                  <a:pt x="2669638" y="1353435"/>
                  <a:pt x="2723463" y="1559160"/>
                </a:cubicBezTo>
                <a:cubicBezTo>
                  <a:pt x="2777288" y="1764885"/>
                  <a:pt x="2681401" y="1881912"/>
                  <a:pt x="2723463" y="2020320"/>
                </a:cubicBezTo>
                <a:cubicBezTo>
                  <a:pt x="2765525" y="2158728"/>
                  <a:pt x="2686000" y="2239543"/>
                  <a:pt x="2723463" y="2437560"/>
                </a:cubicBezTo>
                <a:cubicBezTo>
                  <a:pt x="2760926" y="2635577"/>
                  <a:pt x="2688698" y="2676662"/>
                  <a:pt x="2723463" y="2898720"/>
                </a:cubicBezTo>
                <a:cubicBezTo>
                  <a:pt x="2758228" y="3120778"/>
                  <a:pt x="2672083" y="3248456"/>
                  <a:pt x="2723463" y="3403800"/>
                </a:cubicBezTo>
                <a:cubicBezTo>
                  <a:pt x="2774843" y="3559144"/>
                  <a:pt x="2662815" y="4148413"/>
                  <a:pt x="2723463" y="4392000"/>
                </a:cubicBezTo>
                <a:cubicBezTo>
                  <a:pt x="2594158" y="4393550"/>
                  <a:pt x="2448486" y="4386738"/>
                  <a:pt x="2233240" y="4392000"/>
                </a:cubicBezTo>
                <a:cubicBezTo>
                  <a:pt x="2017994" y="4397262"/>
                  <a:pt x="1979398" y="4386273"/>
                  <a:pt x="1743016" y="4392000"/>
                </a:cubicBezTo>
                <a:cubicBezTo>
                  <a:pt x="1506634" y="4397727"/>
                  <a:pt x="1328302" y="4340454"/>
                  <a:pt x="1198324" y="4392000"/>
                </a:cubicBezTo>
                <a:cubicBezTo>
                  <a:pt x="1068346" y="4443546"/>
                  <a:pt x="891197" y="4371779"/>
                  <a:pt x="653631" y="4392000"/>
                </a:cubicBezTo>
                <a:cubicBezTo>
                  <a:pt x="416065" y="4412221"/>
                  <a:pt x="295514" y="4391881"/>
                  <a:pt x="0" y="4392000"/>
                </a:cubicBezTo>
                <a:cubicBezTo>
                  <a:pt x="-23182" y="4239947"/>
                  <a:pt x="39361" y="3995634"/>
                  <a:pt x="0" y="3843000"/>
                </a:cubicBezTo>
                <a:cubicBezTo>
                  <a:pt x="-39361" y="3690366"/>
                  <a:pt x="41283" y="3498183"/>
                  <a:pt x="0" y="3337920"/>
                </a:cubicBezTo>
                <a:cubicBezTo>
                  <a:pt x="-41283" y="3177657"/>
                  <a:pt x="12312" y="2997162"/>
                  <a:pt x="0" y="2788920"/>
                </a:cubicBezTo>
                <a:cubicBezTo>
                  <a:pt x="-12312" y="2580678"/>
                  <a:pt x="11203" y="2340529"/>
                  <a:pt x="0" y="2196000"/>
                </a:cubicBezTo>
                <a:cubicBezTo>
                  <a:pt x="-11203" y="2051471"/>
                  <a:pt x="55091" y="1751807"/>
                  <a:pt x="0" y="1603080"/>
                </a:cubicBezTo>
                <a:cubicBezTo>
                  <a:pt x="-55091" y="1454353"/>
                  <a:pt x="68869" y="1195569"/>
                  <a:pt x="0" y="1010160"/>
                </a:cubicBezTo>
                <a:cubicBezTo>
                  <a:pt x="-68869" y="824751"/>
                  <a:pt x="102163" y="293592"/>
                  <a:pt x="0" y="0"/>
                </a:cubicBezTo>
                <a:close/>
              </a:path>
              <a:path w="2723463" h="4392000" stroke="0" extrusionOk="0">
                <a:moveTo>
                  <a:pt x="0" y="0"/>
                </a:moveTo>
                <a:cubicBezTo>
                  <a:pt x="201116" y="-46475"/>
                  <a:pt x="399659" y="19165"/>
                  <a:pt x="517458" y="0"/>
                </a:cubicBezTo>
                <a:cubicBezTo>
                  <a:pt x="635257" y="-19165"/>
                  <a:pt x="853897" y="12733"/>
                  <a:pt x="980447" y="0"/>
                </a:cubicBezTo>
                <a:cubicBezTo>
                  <a:pt x="1106997" y="-12733"/>
                  <a:pt x="1427584" y="12663"/>
                  <a:pt x="1579609" y="0"/>
                </a:cubicBezTo>
                <a:cubicBezTo>
                  <a:pt x="1731634" y="-12663"/>
                  <a:pt x="1876616" y="9480"/>
                  <a:pt x="2097067" y="0"/>
                </a:cubicBezTo>
                <a:cubicBezTo>
                  <a:pt x="2317518" y="-9480"/>
                  <a:pt x="2443672" y="35740"/>
                  <a:pt x="2723463" y="0"/>
                </a:cubicBezTo>
                <a:cubicBezTo>
                  <a:pt x="2772699" y="210019"/>
                  <a:pt x="2651638" y="358489"/>
                  <a:pt x="2723463" y="636840"/>
                </a:cubicBezTo>
                <a:cubicBezTo>
                  <a:pt x="2795288" y="915191"/>
                  <a:pt x="2703134" y="986285"/>
                  <a:pt x="2723463" y="1185840"/>
                </a:cubicBezTo>
                <a:cubicBezTo>
                  <a:pt x="2743792" y="1385395"/>
                  <a:pt x="2669758" y="1462994"/>
                  <a:pt x="2723463" y="1734840"/>
                </a:cubicBezTo>
                <a:cubicBezTo>
                  <a:pt x="2777168" y="2006686"/>
                  <a:pt x="2699566" y="1966408"/>
                  <a:pt x="2723463" y="2196000"/>
                </a:cubicBezTo>
                <a:cubicBezTo>
                  <a:pt x="2747360" y="2425592"/>
                  <a:pt x="2703271" y="2467783"/>
                  <a:pt x="2723463" y="2657160"/>
                </a:cubicBezTo>
                <a:cubicBezTo>
                  <a:pt x="2743655" y="2846537"/>
                  <a:pt x="2665212" y="3031332"/>
                  <a:pt x="2723463" y="3206160"/>
                </a:cubicBezTo>
                <a:cubicBezTo>
                  <a:pt x="2781714" y="3380988"/>
                  <a:pt x="2653811" y="3566693"/>
                  <a:pt x="2723463" y="3799080"/>
                </a:cubicBezTo>
                <a:cubicBezTo>
                  <a:pt x="2793115" y="4031467"/>
                  <a:pt x="2684168" y="4114394"/>
                  <a:pt x="2723463" y="4392000"/>
                </a:cubicBezTo>
                <a:cubicBezTo>
                  <a:pt x="2543519" y="4420467"/>
                  <a:pt x="2385966" y="4379108"/>
                  <a:pt x="2178770" y="4392000"/>
                </a:cubicBezTo>
                <a:cubicBezTo>
                  <a:pt x="1971574" y="4404892"/>
                  <a:pt x="1871412" y="4355090"/>
                  <a:pt x="1688547" y="4392000"/>
                </a:cubicBezTo>
                <a:cubicBezTo>
                  <a:pt x="1505682" y="4428910"/>
                  <a:pt x="1386030" y="4327901"/>
                  <a:pt x="1143854" y="4392000"/>
                </a:cubicBezTo>
                <a:cubicBezTo>
                  <a:pt x="901678" y="4456099"/>
                  <a:pt x="794707" y="4362281"/>
                  <a:pt x="544693" y="4392000"/>
                </a:cubicBezTo>
                <a:cubicBezTo>
                  <a:pt x="294679" y="4421719"/>
                  <a:pt x="211493" y="4371928"/>
                  <a:pt x="0" y="4392000"/>
                </a:cubicBezTo>
                <a:cubicBezTo>
                  <a:pt x="-47415" y="4288559"/>
                  <a:pt x="32819" y="4067862"/>
                  <a:pt x="0" y="3974760"/>
                </a:cubicBezTo>
                <a:cubicBezTo>
                  <a:pt x="-32819" y="3881658"/>
                  <a:pt x="291" y="3674136"/>
                  <a:pt x="0" y="3513600"/>
                </a:cubicBezTo>
                <a:cubicBezTo>
                  <a:pt x="-291" y="3353064"/>
                  <a:pt x="49966" y="3203888"/>
                  <a:pt x="0" y="3008520"/>
                </a:cubicBezTo>
                <a:cubicBezTo>
                  <a:pt x="-49966" y="2813152"/>
                  <a:pt x="67921" y="2569969"/>
                  <a:pt x="0" y="2371680"/>
                </a:cubicBezTo>
                <a:cubicBezTo>
                  <a:pt x="-67921" y="2173391"/>
                  <a:pt x="35764" y="2022014"/>
                  <a:pt x="0" y="1822680"/>
                </a:cubicBezTo>
                <a:cubicBezTo>
                  <a:pt x="-35764" y="1623346"/>
                  <a:pt x="54733" y="1503894"/>
                  <a:pt x="0" y="1317600"/>
                </a:cubicBezTo>
                <a:cubicBezTo>
                  <a:pt x="-54733" y="1131306"/>
                  <a:pt x="32663" y="1067134"/>
                  <a:pt x="0" y="900360"/>
                </a:cubicBezTo>
                <a:cubicBezTo>
                  <a:pt x="-32663" y="733586"/>
                  <a:pt x="12421" y="588434"/>
                  <a:pt x="0" y="483120"/>
                </a:cubicBezTo>
                <a:cubicBezTo>
                  <a:pt x="-12421" y="377806"/>
                  <a:pt x="51820" y="11201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EFF7A8B-788E-44D2-BA73-F4266943859D}"/>
              </a:ext>
            </a:extLst>
          </p:cNvPr>
          <p:cNvSpPr/>
          <p:nvPr/>
        </p:nvSpPr>
        <p:spPr>
          <a:xfrm>
            <a:off x="78059" y="1217204"/>
            <a:ext cx="2824916" cy="4392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DB60655-1474-42D0-BCB3-3AF9E7AED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AIZ_</a:t>
            </a:r>
            <a:r>
              <a:rPr kumimoji="1" lang="ja-JP" altLang="en-US" dirty="0"/>
              <a:t>アジャイルスクラム</a:t>
            </a:r>
            <a:r>
              <a:rPr lang="ja-JP" altLang="en-US" dirty="0"/>
              <a:t>チーム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B8FF98B-348C-49DF-A213-C35E1FC0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7E701-98EB-43FB-8A67-29E2655A6745}" type="slidenum">
              <a:rPr kumimoji="1" lang="ja-JP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E69659F-FC27-4421-BCEC-CF8B7E9FC920}"/>
              </a:ext>
            </a:extLst>
          </p:cNvPr>
          <p:cNvSpPr txBox="1"/>
          <p:nvPr/>
        </p:nvSpPr>
        <p:spPr>
          <a:xfrm>
            <a:off x="-195488" y="1295251"/>
            <a:ext cx="3416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プロダクトオーナー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B39DCE-0FDE-4FD9-BDC0-953FF04C2F7B}"/>
              </a:ext>
            </a:extLst>
          </p:cNvPr>
          <p:cNvSpPr txBox="1"/>
          <p:nvPr/>
        </p:nvSpPr>
        <p:spPr>
          <a:xfrm>
            <a:off x="2868613" y="1295251"/>
            <a:ext cx="2986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スクラムマスター</a:t>
            </a:r>
            <a:endParaRPr kumimoji="1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241D83D-C1F8-4320-9392-E719847C23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63" y="2479506"/>
            <a:ext cx="2334845" cy="175405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685CB38-1C78-43B7-B3E9-C3EC21B96758}"/>
              </a:ext>
            </a:extLst>
          </p:cNvPr>
          <p:cNvSpPr txBox="1"/>
          <p:nvPr/>
        </p:nvSpPr>
        <p:spPr>
          <a:xfrm>
            <a:off x="3237576" y="4336110"/>
            <a:ext cx="2234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車体製技　伊藤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04CACB5-BCA6-4161-97E2-7A6A5F3668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1858" y="2447431"/>
            <a:ext cx="1538521" cy="1768307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A814399-DBEA-44F0-BC44-35F5215220A3}"/>
              </a:ext>
            </a:extLst>
          </p:cNvPr>
          <p:cNvSpPr txBox="1"/>
          <p:nvPr/>
        </p:nvSpPr>
        <p:spPr>
          <a:xfrm>
            <a:off x="7929562" y="4344499"/>
            <a:ext cx="1957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衣浦品管 松尾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F96AF24-058E-4D3D-99E0-5B5C60990526}"/>
              </a:ext>
            </a:extLst>
          </p:cNvPr>
          <p:cNvSpPr txBox="1"/>
          <p:nvPr/>
        </p:nvSpPr>
        <p:spPr>
          <a:xfrm>
            <a:off x="5956461" y="4336110"/>
            <a:ext cx="1957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車体製技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 菱本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（シークス）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2B9F18B-AAE1-45EE-A97F-6D72E67F24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8228" y="2476915"/>
            <a:ext cx="1794235" cy="176426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B8ACB7D-32A4-4CD1-AEA3-19D4DB0F1E99}"/>
              </a:ext>
            </a:extLst>
          </p:cNvPr>
          <p:cNvSpPr txBox="1"/>
          <p:nvPr/>
        </p:nvSpPr>
        <p:spPr>
          <a:xfrm>
            <a:off x="7581444" y="1295251"/>
            <a:ext cx="2986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開発者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pic>
        <p:nvPicPr>
          <p:cNvPr id="20" name="図 19" descr="駅のホームに立つ女性&#10;&#10;中程度の精度で自動的に生成された説明">
            <a:extLst>
              <a:ext uri="{FF2B5EF4-FFF2-40B4-BE49-F238E27FC236}">
                <a16:creationId xmlns:a16="http://schemas.microsoft.com/office/drawing/2014/main" id="{F749E775-ED13-49BC-9DC0-1ACE41742AE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705" y="2476915"/>
            <a:ext cx="1848276" cy="1768307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756F1DB-C0B3-438B-AC91-A57458E30720}"/>
              </a:ext>
            </a:extLst>
          </p:cNvPr>
          <p:cNvSpPr txBox="1"/>
          <p:nvPr/>
        </p:nvSpPr>
        <p:spPr>
          <a:xfrm>
            <a:off x="561960" y="4336110"/>
            <a:ext cx="1957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衣浦品管 山本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4BB6CB6-7A7D-463D-9DC6-4E4C74C5FDAA}"/>
              </a:ext>
            </a:extLst>
          </p:cNvPr>
          <p:cNvSpPr/>
          <p:nvPr/>
        </p:nvSpPr>
        <p:spPr>
          <a:xfrm>
            <a:off x="0" y="5976594"/>
            <a:ext cx="12192000" cy="88140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AIZ</a:t>
            </a:r>
            <a:r>
              <a:rPr lang="ja-JP" altLang="en-US" sz="3200" b="1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を題材に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、</a:t>
            </a: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FND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を通じて</a:t>
            </a: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JavaScript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を勉強（開発者とペアプロ）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5F15771-A9BF-4984-ABCE-06BF6FA2298C}"/>
              </a:ext>
            </a:extLst>
          </p:cNvPr>
          <p:cNvSpPr txBox="1"/>
          <p:nvPr/>
        </p:nvSpPr>
        <p:spPr>
          <a:xfrm>
            <a:off x="9785543" y="4336110"/>
            <a:ext cx="2234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車体製技　萩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F01052DD-0830-46BC-ADAA-F07C7F5E90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20434" y="2439042"/>
            <a:ext cx="1835891" cy="1769350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98DACEA-CCEF-42ED-B710-16C29C0B2127}"/>
              </a:ext>
            </a:extLst>
          </p:cNvPr>
          <p:cNvSpPr txBox="1"/>
          <p:nvPr/>
        </p:nvSpPr>
        <p:spPr>
          <a:xfrm>
            <a:off x="5956461" y="694114"/>
            <a:ext cx="6282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800" dirty="0">
                <a:hlinkClick r:id="rId7"/>
              </a:rPr>
              <a:t>https://teams.microsoft.com/l/channel/19%3aAqCKgZ3Trl9AGkBLB2_6gFd9RKDNnrCW6a9eqpL-WO81%40thread.tacv2/%25E4%25B8%2580%25E8%2588%25AC?groupId=95aa5320-648a-4ced-8f0c-c623a4814a54&amp;tenantId=d1c1335e-f582-42a9-b6fe-5e1a16eb9bc8</a:t>
            </a:r>
            <a:endParaRPr lang="ja-JP" altLang="en-US" sz="8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E0FF2C6-0F41-493F-B916-7E7611C1DCA0}"/>
              </a:ext>
            </a:extLst>
          </p:cNvPr>
          <p:cNvSpPr txBox="1"/>
          <p:nvPr/>
        </p:nvSpPr>
        <p:spPr>
          <a:xfrm>
            <a:off x="561960" y="4880923"/>
            <a:ext cx="1957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Python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BED74C9-941B-422B-930B-834819F8FB45}"/>
              </a:ext>
            </a:extLst>
          </p:cNvPr>
          <p:cNvSpPr txBox="1"/>
          <p:nvPr/>
        </p:nvSpPr>
        <p:spPr>
          <a:xfrm>
            <a:off x="3300033" y="4854776"/>
            <a:ext cx="1957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Python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03B7BEA-FF4F-42B6-9E52-412F0E07B6BB}"/>
              </a:ext>
            </a:extLst>
          </p:cNvPr>
          <p:cNvSpPr txBox="1"/>
          <p:nvPr/>
        </p:nvSpPr>
        <p:spPr>
          <a:xfrm>
            <a:off x="5874696" y="4854776"/>
            <a:ext cx="1957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HTML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CSS</a:t>
            </a:r>
            <a:endParaRPr kumimoji="1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JavaScript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128B426-6C68-415C-82C4-E8F01D1E73D7}"/>
              </a:ext>
            </a:extLst>
          </p:cNvPr>
          <p:cNvSpPr txBox="1"/>
          <p:nvPr/>
        </p:nvSpPr>
        <p:spPr>
          <a:xfrm>
            <a:off x="9922793" y="4846566"/>
            <a:ext cx="1957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RPA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033FC4-B9F2-4A59-86DB-1FC5DCEC84F9}"/>
              </a:ext>
            </a:extLst>
          </p:cNvPr>
          <p:cNvSpPr txBox="1"/>
          <p:nvPr/>
        </p:nvSpPr>
        <p:spPr>
          <a:xfrm>
            <a:off x="7891699" y="4864811"/>
            <a:ext cx="1957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Python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7C7FD2C-94B1-4122-A64F-1120AAFA3D45}"/>
              </a:ext>
            </a:extLst>
          </p:cNvPr>
          <p:cNvSpPr txBox="1"/>
          <p:nvPr/>
        </p:nvSpPr>
        <p:spPr>
          <a:xfrm>
            <a:off x="39514" y="4887310"/>
            <a:ext cx="100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得意言語</a:t>
            </a:r>
            <a:endParaRPr kumimoji="1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258A2656-EEA9-4AF5-B336-A5C36BEAC460}"/>
              </a:ext>
            </a:extLst>
          </p:cNvPr>
          <p:cNvSpPr txBox="1"/>
          <p:nvPr/>
        </p:nvSpPr>
        <p:spPr>
          <a:xfrm>
            <a:off x="4269672" y="1755856"/>
            <a:ext cx="145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時々</a:t>
            </a: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開発者</a:t>
            </a:r>
            <a:endParaRPr kumimoji="1" lang="en-US" altLang="ja-JP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1D32572-B073-4E7B-B247-E9DF5708EA94}"/>
              </a:ext>
            </a:extLst>
          </p:cNvPr>
          <p:cNvSpPr txBox="1"/>
          <p:nvPr/>
        </p:nvSpPr>
        <p:spPr>
          <a:xfrm>
            <a:off x="1568154" y="1787164"/>
            <a:ext cx="145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兼開発者</a:t>
            </a:r>
            <a:endParaRPr kumimoji="1" lang="en-US" altLang="ja-JP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789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cast_from_2023年02月21日_14時56分35秒">
            <a:hlinkClick r:id="" action="ppaction://media"/>
            <a:extLst>
              <a:ext uri="{FF2B5EF4-FFF2-40B4-BE49-F238E27FC236}">
                <a16:creationId xmlns:a16="http://schemas.microsoft.com/office/drawing/2014/main" id="{126ED9F6-A11C-4526-AC4A-E5061F20F2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1119" y="457200"/>
            <a:ext cx="9509761" cy="5943600"/>
          </a:xfrm>
          <a:prstGeom prst="rect">
            <a:avLst/>
          </a:prstGeom>
        </p:spPr>
      </p:pic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B80F33FB-F872-4535-8F41-9C6589DB0E83}"/>
              </a:ext>
            </a:extLst>
          </p:cNvPr>
          <p:cNvSpPr/>
          <p:nvPr/>
        </p:nvSpPr>
        <p:spPr>
          <a:xfrm>
            <a:off x="334510" y="2087261"/>
            <a:ext cx="893085" cy="519351"/>
          </a:xfrm>
          <a:prstGeom prst="wedgeEllipseCallout">
            <a:avLst>
              <a:gd name="adj1" fmla="val 146061"/>
              <a:gd name="adj2" fmla="val 62675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Info</a:t>
            </a:r>
          </a:p>
        </p:txBody>
      </p:sp>
    </p:spTree>
    <p:extLst>
      <p:ext uri="{BB962C8B-B14F-4D97-AF65-F5344CB8AC3E}">
        <p14:creationId xmlns:p14="http://schemas.microsoft.com/office/powerpoint/2010/main" val="222813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kumimoji="1" dirty="0" smtClean="0">
            <a:solidFill>
              <a:schemeClr val="tx1"/>
            </a:solidFill>
            <a:latin typeface="Meiryo UI" panose="020B0604030504040204" pitchFamily="50" charset="-128"/>
            <a:ea typeface="Meiryo UI" panose="020B0604030504040204" pitchFamily="50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kumimoji="1" sz="2800" dirty="0" smtClean="0">
            <a:latin typeface="Meiryo UI" panose="020B0604030504040204" pitchFamily="50" charset="-128"/>
            <a:ea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102</Words>
  <Application>Microsoft Office PowerPoint</Application>
  <PresentationFormat>ワイド画面</PresentationFormat>
  <Paragraphs>24</Paragraphs>
  <Slides>3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</vt:i4>
      </vt:variant>
    </vt:vector>
  </HeadingPairs>
  <TitlesOfParts>
    <vt:vector size="10" baseType="lpstr">
      <vt:lpstr>Meiryo UI</vt:lpstr>
      <vt:lpstr>游ゴシック</vt:lpstr>
      <vt:lpstr>游ゴシック Light</vt:lpstr>
      <vt:lpstr>Arial</vt:lpstr>
      <vt:lpstr>Calibri</vt:lpstr>
      <vt:lpstr>Office テーマ</vt:lpstr>
      <vt:lpstr>1_Office テーマ</vt:lpstr>
      <vt:lpstr>PowerPoint プレゼンテーション</vt:lpstr>
      <vt:lpstr>AIZ_アジャイルスクラムチーム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Ito, Takaharu/伊藤 隆晴</dc:creator>
  <cp:lastModifiedBy>Ito, Takaharu/伊藤 隆晴</cp:lastModifiedBy>
  <cp:revision>1</cp:revision>
  <dcterms:created xsi:type="dcterms:W3CDTF">2023-02-21T06:20:43Z</dcterms:created>
  <dcterms:modified xsi:type="dcterms:W3CDTF">2023-02-22T05:01:34Z</dcterms:modified>
</cp:coreProperties>
</file>